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8" r:id="rId3"/>
    <p:sldId id="1019" r:id="rId4"/>
    <p:sldId id="1040" r:id="rId5"/>
    <p:sldId id="1042" r:id="rId6"/>
    <p:sldId id="1022" r:id="rId7"/>
    <p:sldId id="1041" r:id="rId8"/>
    <p:sldId id="1023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五位渔夫捕鱼归来闲聊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吸引众人围观。有一位路过的小女孩也加入了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这场交流。阅读短文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fishermen go fishing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lucky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fisherman gets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a fine dinner we will have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one fisherman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“Now let’s go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“Are we all here? Let me count first,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another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“One, two, three, 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Oh, no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us is missing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fisherman begins to count, “One, two, three, four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see four fishermen too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fishermen cry and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7893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then a little girl comes by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“Why are you so sad?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asks them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“One fisherman is missing,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one fisherman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“One, two, three, four,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counts again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sees his mistake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fisherman forgets to count himself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“Now jump into the river one by one,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tells them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will count you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Splash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Splash ...The fishermen jump into the river one by one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“Five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fishermen shout, “We found our lost friend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fishermen give the little girl all their fish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no fish for dinner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are all happy again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912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fisherman is missing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fisherman forgets to count himself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7231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fisherman forgets to count himself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可知，是这个渔民忘记数自己了，而不是丢了一个人，故本题错误。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88360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28606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fisherman forgets to count himself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可知，这个渔民忘记了数自己，故本题正确。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3020" y="37628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1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956852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a fine dinner at last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fishermen have no fish at last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58371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fishermen give the little girl all their fish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no fish for dinner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可知，渔民们把他们的鱼都给了小女孩，他们晚餐没有鱼吃了，故本题错误。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0949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4378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fishermen give the little girl all their fish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no fish for dinner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可知，渔民们把他们的鱼都给了小女孩，自己没有鱼了，故本题正确。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5722" y="36205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70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95386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阅读短文，回答问题。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fishermen are there in the story?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16175" y="1340768"/>
            <a:ext cx="3260185" cy="153966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3007311"/>
            <a:ext cx="26484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Five fishermen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56424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根据文中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“Five fishermen go fishing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可知，共有五个渔民。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接着小女孩带渔民们参观了她们学校的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阳光牧场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，假如你是小女孩，请你根据下面的思维导图，向渔民们介绍一下牧场的概况，不少于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85.jpg" descr="id:21474957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23139" y="2996952"/>
            <a:ext cx="7561278" cy="2996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Sunshine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tell you about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1133450"/>
            <a:ext cx="113509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big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animals and plants on the farm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eighty pigs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seventy horses and sixty cows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fourteen dogs too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 in a big house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ninety-nine tomatoes and eighty-five potatoes beside the house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thirty trees on the farm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will have a good time here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617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396</cp:revision>
  <dcterms:created xsi:type="dcterms:W3CDTF">2020-11-06T05:24:00Z</dcterms:created>
  <dcterms:modified xsi:type="dcterms:W3CDTF">2025-06-10T01:40:05Z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